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46F0-3288-4B14-9C45-CCCABA08C41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2430-BE8A-432C-B557-680A9D549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8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46F0-3288-4B14-9C45-CCCABA08C41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2430-BE8A-432C-B557-680A9D549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7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46F0-3288-4B14-9C45-CCCABA08C41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2430-BE8A-432C-B557-680A9D549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9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46F0-3288-4B14-9C45-CCCABA08C41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2430-BE8A-432C-B557-680A9D549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6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46F0-3288-4B14-9C45-CCCABA08C41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2430-BE8A-432C-B557-680A9D549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1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46F0-3288-4B14-9C45-CCCABA08C41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2430-BE8A-432C-B557-680A9D549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19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46F0-3288-4B14-9C45-CCCABA08C41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2430-BE8A-432C-B557-680A9D549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2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46F0-3288-4B14-9C45-CCCABA08C41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2430-BE8A-432C-B557-680A9D549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1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46F0-3288-4B14-9C45-CCCABA08C41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2430-BE8A-432C-B557-680A9D549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6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46F0-3288-4B14-9C45-CCCABA08C41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2430-BE8A-432C-B557-680A9D549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7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46F0-3288-4B14-9C45-CCCABA08C41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2430-BE8A-432C-B557-680A9D549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846F0-3288-4B14-9C45-CCCABA08C41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22430-BE8A-432C-B557-680A9D549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7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 101: Introduction to Microeconomics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Instructor: Naveen </a:t>
            </a:r>
            <a:r>
              <a:rPr lang="en-US" dirty="0" err="1" smtClean="0"/>
              <a:t>Abedin</a:t>
            </a:r>
            <a:endParaRPr lang="en-US" dirty="0" smtClean="0"/>
          </a:p>
          <a:p>
            <a:r>
              <a:rPr lang="en-US" dirty="0" smtClean="0"/>
              <a:t>Introductory Lecture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1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Economics?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Economics is the science that deals with the allocation of limited resources to satisfy unlimited human wants. </a:t>
            </a:r>
          </a:p>
          <a:p>
            <a:r>
              <a:rPr lang="en-US" dirty="0" smtClean="0"/>
              <a:t>Human beings are always trying to buy more and more commodities (goods) and avail services to improve their standards of living. Thus we say humans have unlimited wants. </a:t>
            </a:r>
          </a:p>
          <a:p>
            <a:r>
              <a:rPr lang="en-US" dirty="0" smtClean="0"/>
              <a:t>Resources (such as raw materials, skilled workers) are limited, and thus enough products and services cannot be produced to satisfy all of human wants.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038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branches of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Microeconomics: The studies the behavior of individual economic players, such as consumers (people who buy products and services and utilize them), producers, workers, companies (firms). </a:t>
            </a:r>
          </a:p>
          <a:p>
            <a:r>
              <a:rPr lang="en-US" dirty="0" smtClean="0"/>
              <a:t>Macroeconomics: The study of how an entire nation performs with regards to the production and distribution of goods and services.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Decision-Making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economics, we try to broadly answer the following questions: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products (goods) or services will be produced and in what quantities?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will produce the goods and services, and how?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will receive the goods and services?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6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202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ECO 101: Introduction to Microeconomics</vt:lpstr>
      <vt:lpstr>What is Economics?</vt:lpstr>
      <vt:lpstr>Two branches of Economics</vt:lpstr>
      <vt:lpstr>Economic Decision-Making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 101: Introduction to Microeconomics</dc:title>
  <dc:creator>Naveen Abedin</dc:creator>
  <cp:lastModifiedBy>Naveen Abedin</cp:lastModifiedBy>
  <cp:revision>7</cp:revision>
  <dcterms:created xsi:type="dcterms:W3CDTF">2017-09-24T14:00:42Z</dcterms:created>
  <dcterms:modified xsi:type="dcterms:W3CDTF">2017-09-24T14:12:06Z</dcterms:modified>
</cp:coreProperties>
</file>