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AD7EF-82CE-4AAC-8316-9DA0875C3DFF}" type="datetimeFigureOut">
              <a:rPr lang="en-AU" smtClean="0"/>
              <a:t>15/07/2017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0F182-435B-4D5E-AD3E-DF4D7B572D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27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0F182-435B-4D5E-AD3E-DF4D7B572D94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51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477000" cy="1894362"/>
          </a:xfrm>
        </p:spPr>
        <p:txBody>
          <a:bodyPr/>
          <a:lstStyle/>
          <a:p>
            <a:r>
              <a:rPr lang="en-AU" dirty="0" smtClean="0"/>
              <a:t>Production and Costs (Part 3)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Chapter 19.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827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Production and Costs In The Long Run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In the long run, no inputs are fixed inputs and no fixed costs</a:t>
            </a:r>
          </a:p>
          <a:p>
            <a:r>
              <a:rPr lang="en-AU" dirty="0" smtClean="0"/>
              <a:t>All costs are variable </a:t>
            </a:r>
            <a:r>
              <a:rPr lang="en-AU" dirty="0" smtClean="0">
                <a:sym typeface="Wingdings" panose="05000000000000000000" pitchFamily="2" charset="2"/>
              </a:rPr>
              <a:t> Firm has greater flexibility in long run.</a:t>
            </a:r>
          </a:p>
          <a:p>
            <a:pPr marL="0" indent="0">
              <a:buNone/>
            </a:pPr>
            <a:endParaRPr lang="en-AU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AU" b="1" dirty="0" smtClean="0">
                <a:sym typeface="Wingdings" panose="05000000000000000000" pitchFamily="2" charset="2"/>
              </a:rPr>
              <a:t>Long-run Average Total Cost</a:t>
            </a:r>
          </a:p>
          <a:p>
            <a:r>
              <a:rPr lang="en-AU" dirty="0" smtClean="0">
                <a:sym typeface="Wingdings" panose="05000000000000000000" pitchFamily="2" charset="2"/>
              </a:rPr>
              <a:t>TVC = TC (TFC = 0 in long run)</a:t>
            </a:r>
          </a:p>
          <a:p>
            <a:r>
              <a:rPr lang="en-US" altLang="en-US" b="1" dirty="0"/>
              <a:t>Long Run Average Total Cost </a:t>
            </a:r>
            <a:r>
              <a:rPr lang="en-US" altLang="en-US" b="1" dirty="0" smtClean="0"/>
              <a:t>Curve</a:t>
            </a:r>
            <a:endParaRPr lang="en-AU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2678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Production and Costs In The Long Run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394" y="1600200"/>
            <a:ext cx="5993606" cy="453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20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Economies of Scale, Diseconomies of Scale and Constant Returns to Scale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b="1" dirty="0"/>
              <a:t>Economies of Scale </a:t>
            </a:r>
            <a:r>
              <a:rPr lang="en-US" altLang="en-US" dirty="0"/>
              <a:t>exist when inputs are increased by some percentage and output increases by a greater percentage, causing unit costs to fall</a:t>
            </a:r>
            <a:r>
              <a:rPr lang="en-US" altLang="en-US" dirty="0" smtClean="0"/>
              <a:t>. </a:t>
            </a:r>
            <a:r>
              <a:rPr lang="en-US" altLang="en-US" dirty="0" smtClean="0">
                <a:sym typeface="Wingdings" panose="05000000000000000000" pitchFamily="2" charset="2"/>
              </a:rPr>
              <a:t> LRATC is falling</a:t>
            </a:r>
            <a:endParaRPr lang="en-US" altLang="en-US" dirty="0"/>
          </a:p>
          <a:p>
            <a:r>
              <a:rPr lang="en-US" altLang="en-US" b="1" dirty="0"/>
              <a:t>Constant Returns to Scale </a:t>
            </a:r>
            <a:r>
              <a:rPr lang="en-US" altLang="en-US" dirty="0"/>
              <a:t>exist when inputs are increased by some percentage and output increases by an equal percentage, causing unit costs to remain constant</a:t>
            </a:r>
            <a:r>
              <a:rPr lang="en-US" altLang="en-US" dirty="0" smtClean="0"/>
              <a:t>.</a:t>
            </a:r>
            <a:r>
              <a:rPr lang="en-US" altLang="en-US" dirty="0">
                <a:sym typeface="Wingdings" panose="05000000000000000000" pitchFamily="2" charset="2"/>
              </a:rPr>
              <a:t>  LRATC is </a:t>
            </a:r>
            <a:r>
              <a:rPr lang="en-US" altLang="en-US" dirty="0" smtClean="0">
                <a:sym typeface="Wingdings" panose="05000000000000000000" pitchFamily="2" charset="2"/>
              </a:rPr>
              <a:t>constant</a:t>
            </a:r>
            <a:endParaRPr lang="en-US" altLang="en-US" dirty="0"/>
          </a:p>
          <a:p>
            <a:r>
              <a:rPr lang="en-US" altLang="en-US" b="1" dirty="0"/>
              <a:t>Diseconomies of Scale </a:t>
            </a:r>
            <a:r>
              <a:rPr lang="en-US" altLang="en-US" dirty="0"/>
              <a:t>exist when inputs are increased by some percentage and output increases by a smaller percentage, causing unit costs to rise</a:t>
            </a:r>
            <a:r>
              <a:rPr lang="en-US" altLang="en-US" dirty="0" smtClean="0"/>
              <a:t>. </a:t>
            </a:r>
            <a:r>
              <a:rPr lang="en-US" altLang="en-US" dirty="0">
                <a:sym typeface="Wingdings" panose="05000000000000000000" pitchFamily="2" charset="2"/>
              </a:rPr>
              <a:t> LRATC is </a:t>
            </a:r>
            <a:r>
              <a:rPr lang="en-US" altLang="en-US" dirty="0" smtClean="0">
                <a:sym typeface="Wingdings" panose="05000000000000000000" pitchFamily="2" charset="2"/>
              </a:rPr>
              <a:t>rising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b="1" dirty="0"/>
              <a:t>Minimum Efficient Scale  </a:t>
            </a:r>
            <a:r>
              <a:rPr lang="en-US" altLang="en-US" dirty="0"/>
              <a:t>is the lowest output level at which average total costs are minimized.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9787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Why Economies of Scale?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Up to a Certain Point, Long – Run unit Costs of Production Fall as a Firm </a:t>
            </a:r>
            <a:r>
              <a:rPr lang="en-US" altLang="en-US" dirty="0" smtClean="0"/>
              <a:t>Grows because of the following reasons:</a:t>
            </a:r>
          </a:p>
          <a:p>
            <a:endParaRPr lang="en-AU" dirty="0" smtClean="0"/>
          </a:p>
          <a:p>
            <a:pPr>
              <a:lnSpc>
                <a:spcPct val="90000"/>
              </a:lnSpc>
            </a:pPr>
            <a:r>
              <a:rPr lang="en-US" altLang="en-US" dirty="0"/>
              <a:t>Growing firms offer greater opportunities for employees to specialize</a:t>
            </a:r>
            <a:r>
              <a:rPr lang="en-US" altLang="en-U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Growing firms can take advantage of highly efficient mass production techniques and equipment that ordinarily require large setup costs and thus are economical only if they can be spread over a large number of units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8187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Diseconomies of Scale?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Arises due to the following issues coming up because the firm is too big:</a:t>
            </a:r>
          </a:p>
          <a:p>
            <a:r>
              <a:rPr lang="en-AU" dirty="0" smtClean="0"/>
              <a:t>Difficulty in coordinating work activities</a:t>
            </a:r>
          </a:p>
          <a:p>
            <a:r>
              <a:rPr lang="en-AU" dirty="0" smtClean="0"/>
              <a:t>Communicate the tasks to the right people in a timely way</a:t>
            </a:r>
          </a:p>
          <a:p>
            <a:r>
              <a:rPr lang="en-AU" dirty="0" smtClean="0"/>
              <a:t>Monitoring employees effectively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These are avoided by:</a:t>
            </a:r>
          </a:p>
          <a:p>
            <a:r>
              <a:rPr lang="en-AU" dirty="0" smtClean="0"/>
              <a:t>Reorganizing and dividing tasks and operations </a:t>
            </a:r>
            <a:r>
              <a:rPr lang="en-AU" dirty="0" smtClean="0">
                <a:sym typeface="Wingdings" panose="05000000000000000000" pitchFamily="2" charset="2"/>
              </a:rPr>
              <a:t> more specialization</a:t>
            </a:r>
          </a:p>
          <a:p>
            <a:r>
              <a:rPr lang="en-AU" dirty="0" smtClean="0">
                <a:sym typeface="Wingdings" panose="05000000000000000000" pitchFamily="2" charset="2"/>
              </a:rPr>
              <a:t>Hire new managers, etc.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023955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</TotalTime>
  <Words>323</Words>
  <Application>Microsoft Office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Production and Costs (Part 3)</vt:lpstr>
      <vt:lpstr>Production and Costs In The Long Run</vt:lpstr>
      <vt:lpstr>Production and Costs In The Long Run</vt:lpstr>
      <vt:lpstr>Economies of Scale, Diseconomies of Scale and Constant Returns to Scale </vt:lpstr>
      <vt:lpstr>Why Economies of Scale?</vt:lpstr>
      <vt:lpstr>Why Diseconomies of Scale?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and Costs (Part 3)</dc:title>
  <dc:creator>User</dc:creator>
  <cp:lastModifiedBy>Naveen Abedin</cp:lastModifiedBy>
  <cp:revision>19</cp:revision>
  <dcterms:created xsi:type="dcterms:W3CDTF">2006-08-16T00:00:00Z</dcterms:created>
  <dcterms:modified xsi:type="dcterms:W3CDTF">2017-07-15T07:29:21Z</dcterms:modified>
</cp:coreProperties>
</file>