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44" autoAdjust="0"/>
  </p:normalViewPr>
  <p:slideViewPr>
    <p:cSldViewPr>
      <p:cViewPr>
        <p:scale>
          <a:sx n="71" d="100"/>
          <a:sy n="71" d="100"/>
        </p:scale>
        <p:origin x="-13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2509-9060-414C-898D-4A73BAD2CD7A}" type="datetimeFigureOut">
              <a:rPr lang="en-AU" smtClean="0"/>
              <a:t>12/08/2017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B0304-FF6D-4113-827B-9FE1E1F167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67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304-FF6D-4113-827B-9FE1E1F167E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73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Monopoly (Part 3)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PRICE DISCRIMINATION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77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AU" dirty="0" smtClean="0"/>
              <a:t>Conditions of Price Discrimination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>
                <a:solidFill>
                  <a:srgbClr val="CC0000"/>
                </a:solidFill>
              </a:rPr>
              <a:t>Price </a:t>
            </a:r>
            <a:r>
              <a:rPr lang="en-US" sz="2600" b="1" dirty="0">
                <a:solidFill>
                  <a:srgbClr val="CC0000"/>
                </a:solidFill>
              </a:rPr>
              <a:t>discrimination</a:t>
            </a:r>
            <a:r>
              <a:rPr lang="en-US" sz="2600" b="1" dirty="0"/>
              <a:t> </a:t>
            </a:r>
            <a:r>
              <a:rPr lang="en-US" dirty="0"/>
              <a:t>is the business practice of selling the same good at different prices to different buyers. </a:t>
            </a:r>
            <a:r>
              <a:rPr lang="en-US" altLang="en-US" dirty="0"/>
              <a:t>Price discrimination occurs when the seller charges different prices for the product it sells, and the price differences do not reflect costs.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altLang="en-US" sz="2600" b="1" dirty="0"/>
              <a:t>Conditions of Price Discrimination: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seller must exercise some control over price; it must be a price searcher.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seller must be able to distinguish among buyers who would be willing to pay different prices.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must be impossible or too costly for one buyer to resell the good at other buyers.  The  possibility of arbitrage,  or “buying low and selling high” must not exist.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098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AU" dirty="0" smtClean="0"/>
              <a:t>Price Discrimination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8486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/>
              <a:t>Perfect Price Discrimination</a:t>
            </a:r>
            <a:r>
              <a:rPr lang="en-US" altLang="en-US" dirty="0"/>
              <a:t>: sells each unit separately and charges the highest price each consumer would be willing to pay for the product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Second </a:t>
            </a:r>
            <a:r>
              <a:rPr lang="en-US" altLang="en-US" b="1" dirty="0"/>
              <a:t>Degree Discrimination</a:t>
            </a:r>
            <a:r>
              <a:rPr lang="en-US" altLang="en-US" dirty="0"/>
              <a:t>: it charges a uniform price per unit for one specific quantity, a lower price for an additional quantity, and so on.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Third Degree Discrimination</a:t>
            </a:r>
            <a:r>
              <a:rPr lang="en-US" altLang="en-US" dirty="0"/>
              <a:t>: it charges a different price in different markets or charges a different price to different segments of the buying </a:t>
            </a:r>
            <a:r>
              <a:rPr lang="en-US" altLang="en-US" dirty="0" smtClean="0"/>
              <a:t>population.</a:t>
            </a:r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7691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207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Monopoly (Part 3)</vt:lpstr>
      <vt:lpstr>Conditions of Price Discrimination</vt:lpstr>
      <vt:lpstr>Price Discrimination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 (Part 3)</dc:title>
  <dc:creator>User</dc:creator>
  <cp:lastModifiedBy>Naveen Abedin</cp:lastModifiedBy>
  <cp:revision>6</cp:revision>
  <dcterms:created xsi:type="dcterms:W3CDTF">2006-08-16T00:00:00Z</dcterms:created>
  <dcterms:modified xsi:type="dcterms:W3CDTF">2017-08-12T12:13:09Z</dcterms:modified>
</cp:coreProperties>
</file>