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Perfect Competition (part 1)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Chapter 20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2283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Level of Output Does the Profit-Maximizing firm Produce?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124200" cy="4873752"/>
          </a:xfrm>
        </p:spPr>
        <p:txBody>
          <a:bodyPr/>
          <a:lstStyle/>
          <a:p>
            <a:r>
              <a:rPr lang="en-US" altLang="en-US" dirty="0"/>
              <a:t>The firm’s demand curve is horizontal at the equilibrium price.  Its demand curve is its marginal revenue curve.  The firm produces that quantity of output at which MR=MC</a:t>
            </a:r>
          </a:p>
          <a:p>
            <a:pPr marL="0" indent="0">
              <a:buNone/>
            </a:pPr>
            <a:endParaRPr lang="en-AU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886199" y="1447800"/>
            <a:ext cx="5230091" cy="4069681"/>
            <a:chOff x="1144" y="1432"/>
            <a:chExt cx="2880" cy="182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144" y="1432"/>
              <a:ext cx="2880" cy="1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6" name="Picture 6" descr="D:\ESWORK\SWPUB\Arnold PPT\Art\Art Ch22\arn17456_220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3" y="1466"/>
              <a:ext cx="2797" cy="1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8326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Every firm shares two things in common.</a:t>
            </a:r>
          </a:p>
          <a:p>
            <a:r>
              <a:rPr lang="en-AU" dirty="0" smtClean="0"/>
              <a:t>Firstly, the need to answer the following questions: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What price should the firm charge for the good it produces and sells?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How many units of the good should the firm produce?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How much of the resources that the firm needs to produce its good should it buy?</a:t>
            </a:r>
          </a:p>
          <a:p>
            <a:r>
              <a:rPr lang="en-AU" dirty="0" smtClean="0"/>
              <a:t>Secondly, all firms operate in a certain market structure.</a:t>
            </a:r>
          </a:p>
          <a:p>
            <a:r>
              <a:rPr lang="en-AU" b="1" u="sng" dirty="0" smtClean="0"/>
              <a:t>Market Structure</a:t>
            </a:r>
            <a:r>
              <a:rPr lang="en-AU" dirty="0" smtClean="0"/>
              <a:t>: The particular environment of a firm, the characteristics of which influence the firm’s pricing and output decisions.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661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AU" dirty="0" smtClean="0"/>
              <a:t>The Theory of Perfect Competition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/>
          <a:lstStyle/>
          <a:p>
            <a:r>
              <a:rPr lang="en-AU" dirty="0" smtClean="0"/>
              <a:t>The theory of perfect competition is built on four assumptions: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/>
              <a:t>There are many sellers and many buyers, none of which is large in relation to total sales or </a:t>
            </a:r>
            <a:r>
              <a:rPr lang="en-US" altLang="en-US" dirty="0" smtClean="0"/>
              <a:t>purchases.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 smtClean="0"/>
              <a:t>Each </a:t>
            </a:r>
            <a:r>
              <a:rPr lang="en-US" altLang="en-US" dirty="0"/>
              <a:t>firm produces and sells a homogeneous </a:t>
            </a:r>
            <a:r>
              <a:rPr lang="en-US" altLang="en-US" dirty="0" smtClean="0"/>
              <a:t>product.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 smtClean="0"/>
              <a:t>Buyers </a:t>
            </a:r>
            <a:r>
              <a:rPr lang="en-US" altLang="en-US" dirty="0"/>
              <a:t>and sellers have all relevant information about prices, product quality, sources of supply, and so </a:t>
            </a:r>
            <a:r>
              <a:rPr lang="en-US" altLang="en-US" dirty="0" smtClean="0"/>
              <a:t>forth.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 smtClean="0"/>
              <a:t>Firms </a:t>
            </a:r>
            <a:r>
              <a:rPr lang="en-US" altLang="en-US" dirty="0"/>
              <a:t>have easy entry and exit.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932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Perfectly Competitive Firm is a Price Taker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 price taker is a seller that does not have the ability to control the price of the product it sells; it takes the price determined in the market</a:t>
            </a:r>
            <a:r>
              <a:rPr lang="en-US" alt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 firms is restrained from being anything but a price taker if </a:t>
            </a:r>
            <a:endParaRPr lang="en-US" altLang="en-US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 smtClean="0"/>
              <a:t>It </a:t>
            </a:r>
            <a:r>
              <a:rPr lang="en-US" altLang="en-US" dirty="0"/>
              <a:t>finds itself one among many firms where its supply is small relative to the total market </a:t>
            </a:r>
            <a:r>
              <a:rPr lang="en-US" altLang="en-US" dirty="0" smtClean="0"/>
              <a:t>supply (inability to influence price)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/>
              <a:t>I</a:t>
            </a:r>
            <a:r>
              <a:rPr lang="en-US" altLang="en-US" dirty="0" smtClean="0"/>
              <a:t>t </a:t>
            </a:r>
            <a:r>
              <a:rPr lang="en-US" altLang="en-US" dirty="0"/>
              <a:t>sells a homogeneous product </a:t>
            </a:r>
            <a:endParaRPr lang="en-US" altLang="en-US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/>
              <a:t>I</a:t>
            </a:r>
            <a:r>
              <a:rPr lang="en-US" altLang="en-US" dirty="0" smtClean="0"/>
              <a:t>n </a:t>
            </a:r>
            <a:r>
              <a:rPr lang="en-US" altLang="en-US" dirty="0"/>
              <a:t>an environment where buyers and sellers have all relevant information.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746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r>
              <a:rPr lang="en-AU" dirty="0" smtClean="0"/>
              <a:t>The Demand Curve For a Perfectly Competitive firm is Horizontal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280521" cy="5257800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When the equilibrium price has been established, a single perfectly competitive faces a horizontal demand curve at the equilibrium price</a:t>
            </a:r>
            <a:r>
              <a:rPr lang="en-US" altLang="en-US" dirty="0" smtClean="0"/>
              <a:t>.</a:t>
            </a:r>
          </a:p>
          <a:p>
            <a:endParaRPr lang="en-US" altLang="en-US" dirty="0"/>
          </a:p>
          <a:p>
            <a:r>
              <a:rPr lang="en-US" altLang="en-US" b="1" dirty="0" smtClean="0"/>
              <a:t>Why does a perfect competitive firm sell at equilibrium price?</a:t>
            </a:r>
            <a:endParaRPr lang="en-US" altLang="en-US" b="1" dirty="0"/>
          </a:p>
          <a:p>
            <a:pPr marL="0" indent="0">
              <a:buNone/>
            </a:pPr>
            <a:endParaRPr lang="en-AU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657600" y="1617394"/>
            <a:ext cx="5377868" cy="4173805"/>
            <a:chOff x="1496" y="1176"/>
            <a:chExt cx="2752" cy="196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496" y="1176"/>
              <a:ext cx="2752" cy="19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6" name="Picture 5" descr="D:\ESWORK\SWPUB\Arnold PPT\Art\Art Ch22\arn17456_220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7" y="1212"/>
              <a:ext cx="2685" cy="1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900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Marginal Revenue Curve of a Perfectly Competitive Firm is the Same as Its  Demand Curve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 firm’s marginal revenue is the change in total revenue that results from selling one additional unit of output</a:t>
            </a:r>
            <a:r>
              <a:rPr lang="en-US" alt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Notice that marginal revenue at any output level is always equal to the equilibrium price.  For a perfectly competitive firm, price is equal to marginal revenue</a:t>
            </a:r>
            <a:r>
              <a:rPr lang="en-US" alt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 marginal revenue </a:t>
            </a:r>
            <a:r>
              <a:rPr lang="en-US" altLang="en-US" dirty="0" smtClean="0"/>
              <a:t>curve </a:t>
            </a:r>
            <a:r>
              <a:rPr lang="en-US" altLang="en-US" dirty="0"/>
              <a:t>for the perfectly competitive firm is the same as its demand curve</a:t>
            </a:r>
            <a:r>
              <a:rPr lang="en-US" alt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284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The Marginal Revenue Curve of a Perfectly Competitive Firm is the Same as Its  Demand Curve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19075" y="1862140"/>
            <a:ext cx="8924925" cy="3308350"/>
            <a:chOff x="200" y="1400"/>
            <a:chExt cx="4709" cy="1746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200" y="1400"/>
              <a:ext cx="4709" cy="17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6" name="Picture 7" descr="D:\ESWORK\SWPUB\Arnold PPT\Art\Art Ch22\arn17456_220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4" y="1451"/>
              <a:ext cx="1771" cy="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D:\ESWORK\SWPUB\Arnold PPT\Art\Art Ch22\Ch22Ex2Tbl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" y="1451"/>
              <a:ext cx="2705" cy="8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685799" y="4594968"/>
            <a:ext cx="4572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P = MR = Demand Curve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676762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Theory and Real World Markets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A market that does not meet the assumptions of perfect competition may nonetheless approximate those assumptions to such a degree that it behaves as if it were a perfectly competitive market.  If so, the theory of perfect competition can be used to predict the market’s behavior.</a:t>
            </a:r>
          </a:p>
          <a:p>
            <a:endParaRPr lang="en-AU" dirty="0" smtClean="0"/>
          </a:p>
          <a:p>
            <a:r>
              <a:rPr lang="en-AU" dirty="0" smtClean="0"/>
              <a:t>Examples of industries which approximately meet the assumptions: Stock market, some agricultural markets, etc.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2873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 firm will continue to increase its quantity of output as long as marginal revenue is greater than marginal cost</a:t>
            </a:r>
            <a:r>
              <a:rPr lang="en-US" alt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 firm will stop increasing </a:t>
            </a:r>
            <a:r>
              <a:rPr lang="en-US" altLang="en-US" dirty="0" smtClean="0"/>
              <a:t>its </a:t>
            </a:r>
            <a:r>
              <a:rPr lang="en-US" altLang="en-US" dirty="0"/>
              <a:t>quantity of output when marginal revenue and marginal cost are </a:t>
            </a:r>
            <a:r>
              <a:rPr lang="en-US" altLang="en-US" dirty="0" smtClean="0"/>
              <a:t>equal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 Profit – Maximization Rule: Produce the quantity of output at which MR=MC</a:t>
            </a:r>
            <a:endParaRPr lang="en-US" altLang="en-US" baseline="30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389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581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Perfect Competition (part 1)</vt:lpstr>
      <vt:lpstr>Introduction</vt:lpstr>
      <vt:lpstr>The Theory of Perfect Competition</vt:lpstr>
      <vt:lpstr>A Perfectly Competitive Firm is a Price Taker</vt:lpstr>
      <vt:lpstr>The Demand Curve For a Perfectly Competitive firm is Horizontal</vt:lpstr>
      <vt:lpstr>The Marginal Revenue Curve of a Perfectly Competitive Firm is the Same as Its  Demand Curve</vt:lpstr>
      <vt:lpstr>The Marginal Revenue Curve of a Perfectly Competitive Firm is the Same as Its  Demand Curve</vt:lpstr>
      <vt:lpstr>Theory and Real World Markets</vt:lpstr>
      <vt:lpstr>Perfect Competition</vt:lpstr>
      <vt:lpstr>What Level of Output Does the Profit-Maximizing firm Produce?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Naveen Abedin</cp:lastModifiedBy>
  <cp:revision>12</cp:revision>
  <dcterms:created xsi:type="dcterms:W3CDTF">2006-08-16T00:00:00Z</dcterms:created>
  <dcterms:modified xsi:type="dcterms:W3CDTF">2017-07-22T05:14:33Z</dcterms:modified>
</cp:coreProperties>
</file>